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7318" autoAdjust="0"/>
    <p:restoredTop sz="84103" autoAdjust="0"/>
  </p:normalViewPr>
  <p:slideViewPr>
    <p:cSldViewPr>
      <p:cViewPr>
        <p:scale>
          <a:sx n="43" d="100"/>
          <a:sy n="43" d="100"/>
        </p:scale>
        <p:origin x="-89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63B08-ABE4-471E-AE34-0084E4CD95DB}" type="datetimeFigureOut">
              <a:rPr lang="en-US" smtClean="0"/>
              <a:t>6/9/2010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04A20-9543-4F81-B0E2-6EB77B3BE2F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04A20-9543-4F81-B0E2-6EB77B3BE2F8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9F70-D2FE-4F5A-8911-CACD11A92D27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A07C-29CB-4782-9ABD-F8932C85480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9F70-D2FE-4F5A-8911-CACD11A92D27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A07C-29CB-4782-9ABD-F8932C85480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9F70-D2FE-4F5A-8911-CACD11A92D27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A07C-29CB-4782-9ABD-F8932C85480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9F70-D2FE-4F5A-8911-CACD11A92D27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A07C-29CB-4782-9ABD-F8932C85480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9F70-D2FE-4F5A-8911-CACD11A92D27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A07C-29CB-4782-9ABD-F8932C85480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9F70-D2FE-4F5A-8911-CACD11A92D27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A07C-29CB-4782-9ABD-F8932C85480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9F70-D2FE-4F5A-8911-CACD11A92D27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A07C-29CB-4782-9ABD-F8932C85480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9F70-D2FE-4F5A-8911-CACD11A92D27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A07C-29CB-4782-9ABD-F8932C85480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9F70-D2FE-4F5A-8911-CACD11A92D27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A07C-29CB-4782-9ABD-F8932C85480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9F70-D2FE-4F5A-8911-CACD11A92D27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A07C-29CB-4782-9ABD-F8932C85480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E9F70-D2FE-4F5A-8911-CACD11A92D27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6A07C-29CB-4782-9ABD-F8932C85480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E9F70-D2FE-4F5A-8911-CACD11A92D27}" type="datetimeFigureOut">
              <a:rPr lang="en-US" smtClean="0"/>
              <a:pPr/>
              <a:t>6/9/2010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6A07C-29CB-4782-9ABD-F8932C85480C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720572">
            <a:off x="1371600" y="2643182"/>
            <a:ext cx="7772400" cy="1470025"/>
          </a:xfrm>
        </p:spPr>
        <p:txBody>
          <a:bodyPr/>
          <a:lstStyle/>
          <a:p>
            <a:r>
              <a:rPr lang="en-A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SOVEREIGN HILL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1604" y="5105400"/>
            <a:ext cx="6400800" cy="1752600"/>
          </a:xfrm>
        </p:spPr>
        <p:txBody>
          <a:bodyPr/>
          <a:lstStyle/>
          <a:p>
            <a:r>
              <a:rPr lang="en-AU" dirty="0" smtClean="0"/>
              <a:t>By Jessica Holland</a:t>
            </a:r>
            <a:endParaRPr lang="en-AU" dirty="0"/>
          </a:p>
        </p:txBody>
      </p:sp>
      <p:pic>
        <p:nvPicPr>
          <p:cNvPr id="5" name="Picture 4" descr="P42800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143272" cy="2357454"/>
          </a:xfrm>
          <a:prstGeom prst="rect">
            <a:avLst/>
          </a:prstGeom>
        </p:spPr>
      </p:pic>
    </p:spTree>
  </p:cSld>
  <p:clrMapOvr>
    <a:masterClrMapping/>
  </p:clrMapOvr>
  <p:transition>
    <p:blinds dir="vert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  I enjoyed the whole thing my favourite bit was the bus trip back</a:t>
            </a:r>
            <a:endParaRPr lang="en-AU" dirty="0"/>
          </a:p>
        </p:txBody>
      </p:sp>
      <p:pic>
        <p:nvPicPr>
          <p:cNvPr id="2050" name="Picture 2" descr="C:\Program Files\Microsoft Office\MEDIA\CAGCAT10\j018332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9030" y="2521914"/>
            <a:ext cx="4760622" cy="3264539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/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    On Wednesday the 28 of April 2010 the grades  3A, 3B, 4A and 4B went on  a Excursion to Sovereign hill in Ballarat. On the bus I sat next to Aimee it was fun.</a:t>
            </a:r>
            <a:endParaRPr lang="en-AU" dirty="0"/>
          </a:p>
        </p:txBody>
      </p:sp>
      <p:pic>
        <p:nvPicPr>
          <p:cNvPr id="1027" name="Picture 3" descr="C:\Program Files\Microsoft Office\Media\CntCD1\Animated\j023633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214686"/>
            <a:ext cx="3357586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accent5">
                    <a:lumMod val="75000"/>
                  </a:schemeClr>
                </a:solidFill>
              </a:rPr>
              <a:t>    1</a:t>
            </a:r>
            <a:r>
              <a:rPr lang="en-AU" baseline="30000" dirty="0" smtClean="0">
                <a:solidFill>
                  <a:schemeClr val="accent5">
                    <a:lumMod val="75000"/>
                  </a:schemeClr>
                </a:solidFill>
              </a:rPr>
              <a:t>st</a:t>
            </a:r>
            <a:r>
              <a:rPr lang="en-AU" dirty="0" smtClean="0">
                <a:solidFill>
                  <a:schemeClr val="accent5">
                    <a:lumMod val="75000"/>
                  </a:schemeClr>
                </a:solidFill>
              </a:rPr>
              <a:t> we watched a man melt the gold I enjoyed the whole thing. Chloe b got to hold gold. </a:t>
            </a:r>
            <a:endParaRPr lang="en-A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 descr="C:\Program Files\Microsoft Office\Media\CntCD1\ClipArt5\j028056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3143248"/>
            <a:ext cx="2041556" cy="180013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accent5">
                    <a:lumMod val="75000"/>
                  </a:schemeClr>
                </a:solidFill>
              </a:rPr>
              <a:t> 2</a:t>
            </a:r>
            <a:r>
              <a:rPr lang="en-AU" baseline="30000" dirty="0" smtClean="0">
                <a:solidFill>
                  <a:schemeClr val="accent5">
                    <a:lumMod val="75000"/>
                  </a:schemeClr>
                </a:solidFill>
              </a:rPr>
              <a:t>nd</a:t>
            </a:r>
            <a:r>
              <a:rPr lang="en-AU" dirty="0" smtClean="0">
                <a:solidFill>
                  <a:schemeClr val="accent5">
                    <a:lumMod val="75000"/>
                  </a:schemeClr>
                </a:solidFill>
              </a:rPr>
              <a:t> we went to the Battery house it was so fun</a:t>
            </a:r>
            <a:endParaRPr lang="en-A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 descr="P42800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2464586"/>
            <a:ext cx="5857884" cy="4393413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rgbClr val="00B050"/>
                </a:solidFill>
              </a:rPr>
              <a:t> 3rd we went to the Gold shop I got to touch gold it was exiting.</a:t>
            </a:r>
            <a:endParaRPr lang="en-AU" dirty="0">
              <a:solidFill>
                <a:srgbClr val="00B050"/>
              </a:solidFill>
            </a:endParaRPr>
          </a:p>
        </p:txBody>
      </p:sp>
      <p:pic>
        <p:nvPicPr>
          <p:cNvPr id="4" name="Picture 3" descr="P42800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71744"/>
            <a:ext cx="9144000" cy="5143512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accent6">
                    <a:lumMod val="75000"/>
                  </a:schemeClr>
                </a:solidFill>
              </a:rPr>
              <a:t>    4</a:t>
            </a:r>
            <a:r>
              <a:rPr lang="en-AU" baseline="30000" dirty="0" smtClean="0">
                <a:solidFill>
                  <a:schemeClr val="accent6">
                    <a:lumMod val="75000"/>
                  </a:schemeClr>
                </a:solidFill>
              </a:rPr>
              <a:t>th</a:t>
            </a:r>
            <a:r>
              <a:rPr lang="en-AU" dirty="0" smtClean="0">
                <a:solidFill>
                  <a:schemeClr val="accent6">
                    <a:lumMod val="75000"/>
                  </a:schemeClr>
                </a:solidFill>
              </a:rPr>
              <a:t> we went to the Lolly shop I had 5 dollars to spend.</a:t>
            </a:r>
            <a:endParaRPr lang="en-A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 descr="P42800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2714620"/>
            <a:ext cx="3786214" cy="3714728"/>
          </a:xfrm>
          <a:prstGeom prst="rect">
            <a:avLst/>
          </a:prstGeom>
        </p:spPr>
      </p:pic>
      <p:pic>
        <p:nvPicPr>
          <p:cNvPr id="1026" name="Picture 2" descr="C:\Program Files\Microsoft Office\Media\CntCD1\Animated\j028324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357694"/>
            <a:ext cx="2428892" cy="128588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  5</a:t>
            </a:r>
            <a:r>
              <a:rPr lang="en-AU" baseline="30000" dirty="0" smtClean="0">
                <a:solidFill>
                  <a:schemeClr val="tx2">
                    <a:lumMod val="75000"/>
                  </a:schemeClr>
                </a:solidFill>
              </a:rPr>
              <a:t>th</a:t>
            </a:r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 we went Gold panning I didn’t find any gold but that's ok.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P42801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2143117"/>
            <a:ext cx="5143536" cy="4714884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   6</a:t>
            </a:r>
            <a:r>
              <a:rPr lang="en-AU" baseline="30000" dirty="0" smtClean="0">
                <a:solidFill>
                  <a:schemeClr val="accent2">
                    <a:lumMod val="75000"/>
                  </a:schemeClr>
                </a:solidFill>
              </a:rPr>
              <a:t>th</a:t>
            </a:r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 we went to the Olden day school my favourite bit was when we got to write with Ink.</a:t>
            </a:r>
            <a:endParaRPr lang="en-A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3" descr="P42801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4500546"/>
            <a:ext cx="2285984" cy="2357454"/>
          </a:xfrm>
          <a:prstGeom prst="rect">
            <a:avLst/>
          </a:prstGeom>
        </p:spPr>
      </p:pic>
      <p:pic>
        <p:nvPicPr>
          <p:cNvPr id="5" name="Picture 4" descr="P42801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14686"/>
            <a:ext cx="3571868" cy="2296199"/>
          </a:xfrm>
          <a:prstGeom prst="rect">
            <a:avLst/>
          </a:prstGeom>
        </p:spPr>
      </p:pic>
      <p:pic>
        <p:nvPicPr>
          <p:cNvPr id="6" name="Picture 5" descr="P42801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0043" y="2786058"/>
            <a:ext cx="3053957" cy="4071942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  </a:t>
            </a:r>
            <a:r>
              <a:rPr lang="en-AU" dirty="0" smtClean="0">
                <a:solidFill>
                  <a:schemeClr val="accent2"/>
                </a:solidFill>
              </a:rPr>
              <a:t>7</a:t>
            </a:r>
            <a:r>
              <a:rPr lang="en-AU" baseline="30000" dirty="0" smtClean="0">
                <a:solidFill>
                  <a:schemeClr val="accent2"/>
                </a:solidFill>
              </a:rPr>
              <a:t>th</a:t>
            </a:r>
            <a:r>
              <a:rPr lang="en-AU" dirty="0" smtClean="0">
                <a:solidFill>
                  <a:schemeClr val="accent2"/>
                </a:solidFill>
              </a:rPr>
              <a:t> we went to the Gold mine I enjoyed it a lot </a:t>
            </a:r>
            <a:endParaRPr lang="en-AU" dirty="0"/>
          </a:p>
        </p:txBody>
      </p:sp>
      <p:pic>
        <p:nvPicPr>
          <p:cNvPr id="1026" name="Picture 2" descr="C:\Program Files\Microsoft Office\Media\CntCD1\Animated\j028398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854"/>
            <a:ext cx="3286146" cy="3286146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ntCD1\Animated\j028398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4500570"/>
            <a:ext cx="1071570" cy="1071570"/>
          </a:xfrm>
          <a:prstGeom prst="rect">
            <a:avLst/>
          </a:prstGeom>
          <a:noFill/>
        </p:spPr>
      </p:pic>
      <p:pic>
        <p:nvPicPr>
          <p:cNvPr id="1028" name="Picture 4" descr="C:\Program Files\Microsoft Office\Media\CntCD1\Animated\j028398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14" y="2214554"/>
            <a:ext cx="3357586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174</Words>
  <Application>Microsoft Office PowerPoint</Application>
  <PresentationFormat>On-screen Show (4:3)</PresentationFormat>
  <Paragraphs>12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SOVEREIGN HILL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SOVEREIGN HILL</dc:title>
  <dc:creator>Education</dc:creator>
  <cp:lastModifiedBy>Education</cp:lastModifiedBy>
  <cp:revision>15</cp:revision>
  <dcterms:created xsi:type="dcterms:W3CDTF">2010-05-06T00:04:53Z</dcterms:created>
  <dcterms:modified xsi:type="dcterms:W3CDTF">2010-06-09T03:19:42Z</dcterms:modified>
</cp:coreProperties>
</file>